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cortez" userId="66d7e965e65dd4bf" providerId="LiveId" clId="{928A07D6-A25E-4BE2-9F83-5F05A9BBF057}"/>
    <pc:docChg chg="modSld">
      <pc:chgData name="ruben cortez" userId="66d7e965e65dd4bf" providerId="LiveId" clId="{928A07D6-A25E-4BE2-9F83-5F05A9BBF057}" dt="2026-03-15T21:19:27.283" v="29" actId="20577"/>
      <pc:docMkLst>
        <pc:docMk/>
      </pc:docMkLst>
      <pc:sldChg chg="addSp modSp mod">
        <pc:chgData name="ruben cortez" userId="66d7e965e65dd4bf" providerId="LiveId" clId="{928A07D6-A25E-4BE2-9F83-5F05A9BBF057}" dt="2026-03-15T21:19:27.283" v="29" actId="20577"/>
        <pc:sldMkLst>
          <pc:docMk/>
          <pc:sldMk cId="2713237353" sldId="256"/>
        </pc:sldMkLst>
        <pc:spChg chg="mod">
          <ac:chgData name="ruben cortez" userId="66d7e965e65dd4bf" providerId="LiveId" clId="{928A07D6-A25E-4BE2-9F83-5F05A9BBF057}" dt="2026-03-15T21:19:27.283" v="29" actId="20577"/>
          <ac:spMkLst>
            <pc:docMk/>
            <pc:sldMk cId="2713237353" sldId="256"/>
            <ac:spMk id="4" creationId="{1B550808-CD19-BEEB-79C2-3F985B446504}"/>
          </ac:spMkLst>
        </pc:spChg>
        <pc:spChg chg="mod">
          <ac:chgData name="ruben cortez" userId="66d7e965e65dd4bf" providerId="LiveId" clId="{928A07D6-A25E-4BE2-9F83-5F05A9BBF057}" dt="2026-03-15T21:17:59.893" v="3" actId="1076"/>
          <ac:spMkLst>
            <pc:docMk/>
            <pc:sldMk cId="2713237353" sldId="256"/>
            <ac:spMk id="10" creationId="{F3FCE6E1-C465-FE69-5DB2-FFB74F40368C}"/>
          </ac:spMkLst>
        </pc:spChg>
        <pc:spChg chg="mod">
          <ac:chgData name="ruben cortez" userId="66d7e965e65dd4bf" providerId="LiveId" clId="{928A07D6-A25E-4BE2-9F83-5F05A9BBF057}" dt="2026-03-15T21:17:56.776" v="2" actId="1076"/>
          <ac:spMkLst>
            <pc:docMk/>
            <pc:sldMk cId="2713237353" sldId="256"/>
            <ac:spMk id="11" creationId="{F4F5C6EB-7EF4-45CD-A49B-7A02C9BD8A26}"/>
          </ac:spMkLst>
        </pc:spChg>
        <pc:spChg chg="mod">
          <ac:chgData name="ruben cortez" userId="66d7e965e65dd4bf" providerId="LiveId" clId="{928A07D6-A25E-4BE2-9F83-5F05A9BBF057}" dt="2026-03-15T21:18:10.614" v="6" actId="1076"/>
          <ac:spMkLst>
            <pc:docMk/>
            <pc:sldMk cId="2713237353" sldId="256"/>
            <ac:spMk id="12" creationId="{244D1C07-5F39-7572-E3EB-295C16F62222}"/>
          </ac:spMkLst>
        </pc:spChg>
        <pc:spChg chg="mod">
          <ac:chgData name="ruben cortez" userId="66d7e965e65dd4bf" providerId="LiveId" clId="{928A07D6-A25E-4BE2-9F83-5F05A9BBF057}" dt="2026-03-15T21:18:07.610" v="5" actId="1076"/>
          <ac:spMkLst>
            <pc:docMk/>
            <pc:sldMk cId="2713237353" sldId="256"/>
            <ac:spMk id="13" creationId="{449E450D-8528-6128-4D58-C45974499B3E}"/>
          </ac:spMkLst>
        </pc:spChg>
        <pc:spChg chg="add mod">
          <ac:chgData name="ruben cortez" userId="66d7e965e65dd4bf" providerId="LiveId" clId="{928A07D6-A25E-4BE2-9F83-5F05A9BBF057}" dt="2026-03-15T21:18:59.793" v="21" actId="207"/>
          <ac:spMkLst>
            <pc:docMk/>
            <pc:sldMk cId="2713237353" sldId="256"/>
            <ac:spMk id="14" creationId="{E5295D6C-6717-2375-6B14-78086DACE6C7}"/>
          </ac:spMkLst>
        </pc:spChg>
        <pc:picChg chg="mod">
          <ac:chgData name="ruben cortez" userId="66d7e965e65dd4bf" providerId="LiveId" clId="{928A07D6-A25E-4BE2-9F83-5F05A9BBF057}" dt="2026-03-15T21:17:47.583" v="0" actId="1076"/>
          <ac:picMkLst>
            <pc:docMk/>
            <pc:sldMk cId="2713237353" sldId="256"/>
            <ac:picMk id="7" creationId="{B4293118-7D5B-F950-249A-A9E856198A55}"/>
          </ac:picMkLst>
        </pc:picChg>
        <pc:picChg chg="mod">
          <ac:chgData name="ruben cortez" userId="66d7e965e65dd4bf" providerId="LiveId" clId="{928A07D6-A25E-4BE2-9F83-5F05A9BBF057}" dt="2026-03-15T21:17:52.211" v="1" actId="1076"/>
          <ac:picMkLst>
            <pc:docMk/>
            <pc:sldMk cId="2713237353" sldId="256"/>
            <ac:picMk id="9" creationId="{ED95CFFD-4C85-B4D2-C408-A10A9E9EC6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79E3F-3154-695C-2332-93D5DAC65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DA8662-482C-B5BC-3C87-82239D550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F7E747-CEE3-4250-BF06-C59E68D58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A5C87D-6714-5FD1-557E-F52577E5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206902-B0CB-7327-C283-97494426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8037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9848E-A9E5-24DB-6940-E31B4168B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01939E-D2D0-930C-7A5B-A1A74B4A3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9EC60C-FBE6-D3AB-089F-BE0BD9CE0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6A77BE-22DE-B92B-CF3C-29C7D73FB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C0D29F-8788-F0CC-1E18-DCA9F778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716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18CED2-7FCF-8D4F-2DED-4858E70FF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AB66B1-48ED-D47D-693C-E3BFFC344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0A050-4174-0592-D103-78654755A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B57AEC-AE6A-093B-A8FF-5C143CCA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D1ED87-4DB1-E1CF-3849-89E22888D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723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9900A-5D68-50EA-E5DF-A94972F24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169266-6F0E-BC00-232A-38EAE0C1A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8EAD05-F9BB-EF8E-7E45-4C51F4AF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7F3315-F9F4-C7C9-815C-6DF3C5CA8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940455-95CF-0148-A429-D4545D9E6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077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E7E1E-B11D-A736-571B-9E90BB57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AA2EFA-A27B-D7D6-DA8A-73CE9B928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B80558-37D5-D202-7012-99928E94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220299-7FE4-9608-DB0A-0769F9C2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D261A1-1226-D4C3-239E-BEE57B04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2757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81A4D2-6334-C1B3-66EA-51CFED738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B0D659-4C51-B7D3-3F27-132E8E3C2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23BC61-CA70-8AD0-657A-ECD21D0382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78DD59-B962-4D91-DE62-AAC0C941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7C4C28-9F33-70B5-E419-7AEC017A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3B792A-6DBF-8E8E-D828-FD184E18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5903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D785F3-228C-270E-357D-842F6B2ED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DDA3AC-8D53-ABEA-F42E-93B396ECB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DD52D2-A535-5F22-3D0A-87DD50820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D6AF838-4D98-DEF7-F5EA-259F7123B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C578AD-E258-4C07-B606-D96E96B5B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D493734-44D2-2F16-C81D-D626E70E3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21455E1-ED61-55EA-F0CD-BFDA418F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1A2002C-6B75-4416-AA30-74632991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1552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38DDE-394E-35F3-A561-0D0255610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6AAE68E-0E27-121E-D917-FCB0A95DF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9C30E4-83FF-2BD3-9102-A85BD2865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F946B4-12CE-234E-142C-2F8634AEA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599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696D7B-D442-5BF2-CFC0-8CC62D9C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825E0AB-67AD-4925-C9BE-A2D68759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C5EDF7-64C8-EA8B-A877-2E20CEDC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549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291FC0-3399-B3CF-CFDE-B93CF396F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44B2CD-399E-F815-272F-ED13F642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9D95A0-DF46-37B7-2D9E-46CC61781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EE2F8F-4223-804C-3D2D-B66ED36ED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A2EC50-DCD3-F408-31D3-1A065522A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9CF02C-898C-5211-FD58-34D989EBA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800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40CBAC-D03F-35AF-5C6D-83CD73B1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156BDB0-1891-560F-5588-3AC6C80B67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599CF-3497-A72E-9E85-60657B521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7A0614-0F91-227E-D7AD-5D2854A1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BC2440-78C7-1722-E5DC-5C638901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ABE8DA-0215-8A57-430F-0DD4027D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958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CCCA21-5E20-63D1-839A-1F3381CD1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9D6C78-10F0-9429-CBFE-B5AD5CB9D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C3D86B-6A74-EEED-5679-41631E359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5B908-379F-43DE-A906-BF153E5632AA}" type="datetimeFigureOut">
              <a:rPr lang="es-PE" smtClean="0"/>
              <a:t>15/03/26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94F489-62A5-EB5C-0E24-7B72E02CE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1AC96D-3EC1-74DC-4394-CEA98F4281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E0850-3DB4-4BA3-B96A-908C0F659BA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863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B550808-CD19-BEEB-79C2-3F985B446504}"/>
              </a:ext>
            </a:extLst>
          </p:cNvPr>
          <p:cNvSpPr txBox="1"/>
          <p:nvPr/>
        </p:nvSpPr>
        <p:spPr>
          <a:xfrm>
            <a:off x="2155371" y="335902"/>
            <a:ext cx="8328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</a:t>
            </a:r>
            <a:r>
              <a:rPr lang="es-PE" sz="14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CONTRATO DOCENTE  </a:t>
            </a:r>
            <a:r>
              <a:rPr lang="es-PE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pPr algn="ctr"/>
            <a:r>
              <a:rPr lang="es-PE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EDUCACIÓN SUPERIOR PEDAGOGICO PUBLICO “EDUCACIÓN FÍSICA” LAMPA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65811D-1233-679F-77C2-059CDDA00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47" y="121566"/>
            <a:ext cx="1532360" cy="14751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293118-7D5B-F950-249A-A9E856198A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091"/>
          <a:stretch>
            <a:fillRect/>
          </a:stretch>
        </p:blipFill>
        <p:spPr>
          <a:xfrm>
            <a:off x="181174" y="1552219"/>
            <a:ext cx="4613837" cy="370910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95CFFD-4C85-B4D2-C408-A10A9E9EC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863" y="993526"/>
            <a:ext cx="6925642" cy="426779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3FCE6E1-C465-FE69-5DB2-FFB74F40368C}"/>
              </a:ext>
            </a:extLst>
          </p:cNvPr>
          <p:cNvSpPr txBox="1"/>
          <p:nvPr/>
        </p:nvSpPr>
        <p:spPr>
          <a:xfrm>
            <a:off x="10974201" y="2636945"/>
            <a:ext cx="10940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rgbClr val="FF0000"/>
                </a:solidFill>
              </a:rPr>
              <a:t>Renovado</a:t>
            </a:r>
          </a:p>
          <a:p>
            <a:r>
              <a:rPr lang="es-PE" sz="1050" dirty="0">
                <a:solidFill>
                  <a:srgbClr val="FF0000"/>
                </a:solidFill>
              </a:rPr>
              <a:t>RDR 0430-2026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F5C6EB-7EF4-45CD-A49B-7A02C9BD8A26}"/>
              </a:ext>
            </a:extLst>
          </p:cNvPr>
          <p:cNvSpPr txBox="1"/>
          <p:nvPr/>
        </p:nvSpPr>
        <p:spPr>
          <a:xfrm>
            <a:off x="10974202" y="2068013"/>
            <a:ext cx="10940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rgbClr val="FF0000"/>
                </a:solidFill>
              </a:rPr>
              <a:t>Renovado</a:t>
            </a:r>
          </a:p>
          <a:p>
            <a:r>
              <a:rPr lang="es-PE" sz="1050" dirty="0">
                <a:solidFill>
                  <a:srgbClr val="FF0000"/>
                </a:solidFill>
              </a:rPr>
              <a:t>RDR 0429-2026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44D1C07-5F39-7572-E3EB-295C16F62222}"/>
              </a:ext>
            </a:extLst>
          </p:cNvPr>
          <p:cNvSpPr txBox="1"/>
          <p:nvPr/>
        </p:nvSpPr>
        <p:spPr>
          <a:xfrm>
            <a:off x="10974200" y="4053585"/>
            <a:ext cx="10940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rgbClr val="FF0000"/>
                </a:solidFill>
              </a:rPr>
              <a:t>Renovado</a:t>
            </a:r>
          </a:p>
          <a:p>
            <a:r>
              <a:rPr lang="es-PE" sz="1050" dirty="0">
                <a:solidFill>
                  <a:srgbClr val="FF0000"/>
                </a:solidFill>
              </a:rPr>
              <a:t>RDR 0419-2026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9E450D-8528-6128-4D58-C45974499B3E}"/>
              </a:ext>
            </a:extLst>
          </p:cNvPr>
          <p:cNvSpPr txBox="1"/>
          <p:nvPr/>
        </p:nvSpPr>
        <p:spPr>
          <a:xfrm>
            <a:off x="10974200" y="3711432"/>
            <a:ext cx="10940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rgbClr val="FF0000"/>
                </a:solidFill>
              </a:rPr>
              <a:t>Renovado</a:t>
            </a:r>
          </a:p>
          <a:p>
            <a:r>
              <a:rPr lang="es-PE" sz="1050" dirty="0">
                <a:solidFill>
                  <a:srgbClr val="FF0000"/>
                </a:solidFill>
              </a:rPr>
              <a:t>RDR 0406-2026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5295D6C-6717-2375-6B14-78086DACE6C7}"/>
              </a:ext>
            </a:extLst>
          </p:cNvPr>
          <p:cNvSpPr txBox="1"/>
          <p:nvPr/>
        </p:nvSpPr>
        <p:spPr>
          <a:xfrm>
            <a:off x="2155371" y="1082350"/>
            <a:ext cx="1688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solidFill>
                  <a:srgbClr val="002060"/>
                </a:solidFill>
              </a:rPr>
              <a:t>CRONOGRAMA</a:t>
            </a:r>
          </a:p>
        </p:txBody>
      </p:sp>
    </p:spTree>
    <p:extLst>
      <p:ext uri="{BB962C8B-B14F-4D97-AF65-F5344CB8AC3E}">
        <p14:creationId xmlns:p14="http://schemas.microsoft.com/office/powerpoint/2010/main" val="27132373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ruben cortez</dc:creator>
  <cp:lastModifiedBy>ruben cortez</cp:lastModifiedBy>
  <cp:revision>1</cp:revision>
  <dcterms:created xsi:type="dcterms:W3CDTF">2026-03-15T21:01:59Z</dcterms:created>
  <dcterms:modified xsi:type="dcterms:W3CDTF">2026-03-15T21:19:34Z</dcterms:modified>
</cp:coreProperties>
</file>